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58" r:id="rId3"/>
    <p:sldId id="260" r:id="rId4"/>
    <p:sldId id="261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A5EAD-D554-48F9-B413-A197C8753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4 Beroepsinterventies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2DCAA51-5247-4FC3-847F-1FC1B555F8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4</a:t>
            </a:r>
          </a:p>
          <a:p>
            <a:r>
              <a:rPr lang="nl-NL" dirty="0"/>
              <a:t>Les 4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393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DD602-4907-4742-8AF6-89016404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C69985-4D28-4658-B88B-1C97931D0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Stap 3 Toepassen</a:t>
            </a:r>
          </a:p>
          <a:p>
            <a:pPr marL="0" indent="0">
              <a:buNone/>
            </a:pPr>
            <a:r>
              <a:rPr lang="nl-NL" sz="2400" dirty="0"/>
              <a:t>Aflevering verslaafd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Welke interventies hebben jullie gezien tijdens de aflevering?</a:t>
            </a:r>
          </a:p>
        </p:txBody>
      </p:sp>
    </p:spTree>
    <p:extLst>
      <p:ext uri="{BB962C8B-B14F-4D97-AF65-F5344CB8AC3E}">
        <p14:creationId xmlns:p14="http://schemas.microsoft.com/office/powerpoint/2010/main" val="924251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CCDDCA-A06B-4114-AB51-9CDF54DBE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8322"/>
            <a:ext cx="7729728" cy="884228"/>
          </a:xfrm>
        </p:spPr>
        <p:txBody>
          <a:bodyPr>
            <a:normAutofit fontScale="90000"/>
          </a:bodyPr>
          <a:lstStyle/>
          <a:p>
            <a:r>
              <a:rPr lang="nl-NL" dirty="0"/>
              <a:t>VANDAAG stap 4 Thema interventie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85D761-36C4-4C66-84D5-6AB94910D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777430"/>
            <a:ext cx="8248504" cy="4783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Bij elke thema hoort een casus. Je kiest zelf een thema en ontvangt dan de bijbehorende casus.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b="1" i="1" dirty="0"/>
              <a:t>Zes thema’s:</a:t>
            </a:r>
            <a:endParaRPr lang="nl-NL" sz="2200" b="1" dirty="0"/>
          </a:p>
          <a:p>
            <a:pPr lvl="0"/>
            <a:r>
              <a:rPr lang="nl-NL" sz="2200" dirty="0"/>
              <a:t>Eenzaamheid </a:t>
            </a:r>
          </a:p>
          <a:p>
            <a:pPr lvl="0"/>
            <a:r>
              <a:rPr lang="nl-NL" sz="2200" dirty="0"/>
              <a:t>Jongerenparticipatie </a:t>
            </a:r>
          </a:p>
          <a:p>
            <a:pPr lvl="0"/>
            <a:r>
              <a:rPr lang="nl-NL" sz="2200" dirty="0"/>
              <a:t>Maatschappelijke opvang </a:t>
            </a:r>
          </a:p>
          <a:p>
            <a:pPr lvl="0"/>
            <a:r>
              <a:rPr lang="nl-NL" sz="2200" dirty="0"/>
              <a:t>Ouderenparticipatie </a:t>
            </a:r>
          </a:p>
          <a:p>
            <a:pPr lvl="0"/>
            <a:r>
              <a:rPr lang="nl-NL" sz="2200" dirty="0"/>
              <a:t>Sociale veiligheid</a:t>
            </a:r>
          </a:p>
          <a:p>
            <a:pPr lvl="0"/>
            <a:r>
              <a:rPr lang="nl-NL" sz="2200" dirty="0"/>
              <a:t>Maatschappelijke activering</a:t>
            </a:r>
          </a:p>
          <a:p>
            <a:pPr marL="0" lvl="0" indent="0">
              <a:buNone/>
            </a:pPr>
            <a:endParaRPr lang="nl-NL" sz="2200" dirty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8926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B36C5-9B6D-4C00-86F5-38C62BAF5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4142"/>
            <a:ext cx="7729728" cy="1188720"/>
          </a:xfrm>
        </p:spPr>
        <p:txBody>
          <a:bodyPr/>
          <a:lstStyle/>
          <a:p>
            <a:r>
              <a:rPr lang="nl-NL" dirty="0"/>
              <a:t>Stap 4 thema interventie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26DD3E-8E81-430C-B944-349BB8267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830" y="1847850"/>
            <a:ext cx="8808339" cy="4721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dirty="0"/>
              <a:t>Jullie hebben nu allemaal een thema gekozen en een casus ontvangen. Lees de casus goed door en schrijf belangrijke en opvallende punten op.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 Wat is de hulpvraag in de casus? </a:t>
            </a:r>
          </a:p>
          <a:p>
            <a:r>
              <a:rPr lang="nl-NL" sz="2400" dirty="0"/>
              <a:t> Wat is er aan de hand? </a:t>
            </a:r>
          </a:p>
          <a:p>
            <a:r>
              <a:rPr lang="nl-NL" sz="2400" dirty="0"/>
              <a:t>Wat moet er voorkomen worden? </a:t>
            </a:r>
          </a:p>
          <a:p>
            <a:r>
              <a:rPr lang="nl-NL" sz="2400" dirty="0"/>
              <a:t>Opgelost worden?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Denk na over welke interventie jij kunt inzetten als professional (volgende week ga je jouw gekozen interventie uitwerken). 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3135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58900-4C83-4C77-9B05-AB0CE325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776" y="1290320"/>
            <a:ext cx="4108704" cy="1188720"/>
          </a:xfrm>
        </p:spPr>
        <p:txBody>
          <a:bodyPr/>
          <a:lstStyle/>
          <a:p>
            <a:r>
              <a:rPr lang="nl-NL"/>
              <a:t>Aan de slag</a:t>
            </a:r>
            <a:endParaRPr lang="nl-NL" dirty="0"/>
          </a:p>
        </p:txBody>
      </p:sp>
      <p:pic>
        <p:nvPicPr>
          <p:cNvPr id="5122" name="Picture 2" descr="het vertrek begintpunt van mooie ideeen | Loesje">
            <a:extLst>
              <a:ext uri="{FF2B5EF4-FFF2-40B4-BE49-F238E27FC236}">
                <a16:creationId xmlns:a16="http://schemas.microsoft.com/office/drawing/2014/main" id="{7DDF48DE-5E17-4EC7-8983-A6E8184A81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7"/>
          <a:stretch/>
        </p:blipFill>
        <p:spPr bwMode="auto">
          <a:xfrm>
            <a:off x="1280160" y="528637"/>
            <a:ext cx="4572000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913CBF6-11ED-463C-90A5-48F4BCD3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576" y="2941955"/>
            <a:ext cx="5023104" cy="2534285"/>
          </a:xfrm>
        </p:spPr>
        <p:txBody>
          <a:bodyPr>
            <a:normAutofit/>
          </a:bodyPr>
          <a:lstStyle/>
          <a:p>
            <a:r>
              <a:rPr lang="nl-NL" sz="2200" dirty="0"/>
              <a:t>10 min voor het einde van de les terugkomen op Skype</a:t>
            </a:r>
          </a:p>
          <a:p>
            <a:r>
              <a:rPr lang="nl-NL" sz="2200" dirty="0"/>
              <a:t>Aan het eind van de les de vragen over de casus beantwoord </a:t>
            </a:r>
            <a:r>
              <a:rPr lang="nl-NL" sz="2200" b="1" dirty="0"/>
              <a:t>inleveren via de mail bij Dana &amp; Myrthe</a:t>
            </a:r>
          </a:p>
        </p:txBody>
      </p:sp>
    </p:spTree>
    <p:extLst>
      <p:ext uri="{BB962C8B-B14F-4D97-AF65-F5344CB8AC3E}">
        <p14:creationId xmlns:p14="http://schemas.microsoft.com/office/powerpoint/2010/main" val="100668682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9</TotalTime>
  <Words>171</Words>
  <Application>Microsoft Office PowerPoint</Application>
  <PresentationFormat>Breedbeeld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Pakket</vt:lpstr>
      <vt:lpstr>Pit 4 Beroepsinterventies</vt:lpstr>
      <vt:lpstr>TERUGBLIK VORIGE LES</vt:lpstr>
      <vt:lpstr>VANDAAG stap 4 Thema interventie </vt:lpstr>
      <vt:lpstr>Stap 4 thema interventie 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4 Beroepsinterventies</dc:title>
  <dc:creator>Dana Wolters</dc:creator>
  <cp:lastModifiedBy>Dana Wolters</cp:lastModifiedBy>
  <cp:revision>2</cp:revision>
  <dcterms:created xsi:type="dcterms:W3CDTF">2020-06-03T09:54:00Z</dcterms:created>
  <dcterms:modified xsi:type="dcterms:W3CDTF">2020-06-03T10:03:35Z</dcterms:modified>
</cp:coreProperties>
</file>